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C4A098-90C5-41F9-95BF-9892AB160D36}" v="2" dt="2023-10-19T05:43:23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Widjaja" userId="718fb6f5-37d8-4ba7-a413-92b238ff2dfd" providerId="ADAL" clId="{2DC4A098-90C5-41F9-95BF-9892AB160D36}"/>
    <pc:docChg chg="modSld">
      <pc:chgData name="Claudia Widjaja" userId="718fb6f5-37d8-4ba7-a413-92b238ff2dfd" providerId="ADAL" clId="{2DC4A098-90C5-41F9-95BF-9892AB160D36}" dt="2023-10-19T05:43:23.607" v="1"/>
      <pc:docMkLst>
        <pc:docMk/>
      </pc:docMkLst>
      <pc:sldChg chg="setBg">
        <pc:chgData name="Claudia Widjaja" userId="718fb6f5-37d8-4ba7-a413-92b238ff2dfd" providerId="ADAL" clId="{2DC4A098-90C5-41F9-95BF-9892AB160D36}" dt="2023-10-19T05:43:23.607" v="1"/>
        <pc:sldMkLst>
          <pc:docMk/>
          <pc:sldMk cId="3113714513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B4180-B54E-C8F6-AADE-087C1D6DFF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056405-7FF3-6687-A7C5-4A1AA7A49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0E6D4-B214-BBCC-CAA3-CCCE91E5E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C539-F44F-4382-5FFE-6E51F9521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CCE82-9DA7-C991-F653-396AF4551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512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7866E-301F-7F63-AF2B-9A220B161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65DD9-4D33-DDD6-30C7-F37555518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BFDAD-558A-B13C-5FAA-EE3193234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FCB4A-8B28-8B12-08FD-79DCAC5F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A95EE-219B-B178-337C-E5953D05D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357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6A53E5-F3A4-4DF4-CBD9-8E9C413FC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745291-63A4-CF43-D9CE-2A622DF6B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B34F1-A480-7D12-6945-0BB732A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005E4-EFB6-2FBA-4440-18EBE6AC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55662-7F83-36AE-37F6-5289F7FDC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297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99CB-7C99-739E-AC4E-03682BAC8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FF31E-98CE-E67B-6DE0-84BDA053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4670F-3538-E7CF-D4DF-23F8114C3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27667-F4BE-4189-7042-0621CDB9A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B556-C4E9-4E57-1B0D-DA560548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518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2F35E-9110-8047-8D50-50CC56B21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AB85D-0B73-5D1F-C8DB-C02F4FD36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AF57B-393F-AC37-4FFC-E78B56134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DF4EF-7D8D-FAA6-4BBD-9FFC749CE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CA1A25-43FE-5A97-2BDE-CB4107FD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586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715F9-47E0-89F8-1328-2AA9B80F2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27AAB-25EF-4B93-CDBF-513E4AAA5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B28A1-0DDD-3BE5-D72A-3752B9D62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D8055-9493-75D0-0799-0BF842107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39963-7DB9-DF43-76E8-2BF1CC99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A8DB4-D604-21A5-04B6-0F7294E8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053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3415E-9190-F2FA-28AB-BAB01BAA2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03C92-B7A4-AA40-66D1-0FEA9B28E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44F13B-E116-F366-6C22-326C2A371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876A4-692F-86B4-59C2-143CC77A0F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D05D06-E758-79C2-4F2A-3742D8BA49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B316B6-73C9-A78D-F24C-7E28A3C7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DE67CE-CD70-30F8-3A8A-95691885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8AE614-E091-0E5A-CE03-0A0F79762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66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91BC-E84D-23C1-ACE0-A0B764A6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4BAED3-01CC-5D7E-6D75-6EDC10F57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907229-8A7B-EF97-ECC0-71C57E55D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42CFC-0E09-EE20-3375-4A17699A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888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C0BEE9-ABA9-5C2C-4F67-663930870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1B300-FA9C-0F5C-1612-209A9EFED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26330-4CFE-0C00-C80A-59A6A23E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687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061A6-9C28-3452-6E5E-F8DC112FD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32C70-639E-916F-6234-1D1E40F11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9289A0-81F1-28E3-4BAB-3512A3AB8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A9540-10FA-EB77-30BF-D8E0B783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9C28C5-B31E-1CA2-0AAD-543B4FE54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C589E-0562-0EE4-281D-C9BA9689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549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8A1C9-E578-E683-4D67-61BB56E0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DFAEB6-CF33-E02A-15B1-0E25A0C9F5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454435-9C38-C4C2-BB00-94AC2AF3E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DF603-1F58-8949-F27A-804BF425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65ECD-09AB-B3B3-954C-437B40BE1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75A1B2-6387-A656-6079-98A176DC1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223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10580D-956B-9405-A633-F06949C0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618DC-36F2-B2F6-E11A-061E5D55A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1DEEF-B820-5B49-D711-6E3A683D2F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973-1F47-4992-8723-7CB3B197CE37}" type="datetimeFigureOut">
              <a:rPr lang="en-AU" smtClean="0"/>
              <a:t>19/10/2023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0FD89-0F5D-56FD-DC4B-D8B55B9D0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06379-14EB-217B-8E2E-BE8A5FA0E1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2DA99-5795-4F96-98F6-81AF3EA759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934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714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8F2640-A0CF-427D-9D4F-031B93948398}">
  <ds:schemaRefs>
    <ds:schemaRef ds:uri="http://schemas.microsoft.com/office/2006/metadata/properties"/>
    <ds:schemaRef ds:uri="http://schemas.microsoft.com/office/infopath/2007/PartnerControls"/>
    <ds:schemaRef ds:uri="47d19ca1-2412-4be4-9cad-3017a7b92e67"/>
    <ds:schemaRef ds:uri="1b3e41be-d8b2-4c2a-8965-8f484ad39dc2"/>
  </ds:schemaRefs>
</ds:datastoreItem>
</file>

<file path=customXml/itemProps2.xml><?xml version="1.0" encoding="utf-8"?>
<ds:datastoreItem xmlns:ds="http://schemas.openxmlformats.org/officeDocument/2006/customXml" ds:itemID="{897C4B94-BFF6-4AB7-B06A-1EA8197133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151F14-4B33-47F8-8B49-11E2A21025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Widjaja</dc:creator>
  <cp:lastModifiedBy>Claudia Widjaja</cp:lastModifiedBy>
  <cp:revision>1</cp:revision>
  <dcterms:created xsi:type="dcterms:W3CDTF">2023-10-19T04:41:23Z</dcterms:created>
  <dcterms:modified xsi:type="dcterms:W3CDTF">2023-10-19T05:43:34Z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